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4681"/>
  </p:normalViewPr>
  <p:slideViewPr>
    <p:cSldViewPr snapToGrid="0">
      <p:cViewPr varScale="1">
        <p:scale>
          <a:sx n="165" d="100"/>
          <a:sy n="165" d="100"/>
        </p:scale>
        <p:origin x="1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0B396-5B61-3E4C-B4CA-BE591E64FED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97D06-719A-AF49-86E8-35E5D146F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1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97D06-719A-AF49-86E8-35E5D146F1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394C8-49F5-E53E-2B74-DA8A2FD83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28332-4640-15F7-B6C1-010A50424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E7C3A-E5EC-121E-6F10-112D3982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0482A-8482-E100-41FE-761243A3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40332-E958-AF32-AE7D-B7C71BE6E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1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65E7-F864-29E8-993A-DAD59EF84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0F337-D8E9-AB68-EC07-1D202E15F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1473B-94CD-571F-66D7-44A3FBD8E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48E7C-4DBC-EDA1-2DED-00CC4D18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F2E1-A1A4-A422-1A94-1BE4FF65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1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DFD54F-77BC-BF71-BCA2-1DA279A1F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57A7C-9052-7896-A35F-6489AFEEC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25C35-2E5F-6602-3A00-227D72831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510A9-2D3B-1D03-358C-CAEF4A7A9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E4145-E73C-753A-E489-6C3F0948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1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1D9A-EB7C-CC03-E04C-C7F873A2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40C0-D394-CD6B-E00D-095403342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5DA80-5F66-8A2E-7DF6-38988D0A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4860F-2F2A-FB27-5927-9716163C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FEB2-11B4-668A-18B9-FA0D4273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4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8865-43CD-F856-A7C4-8074E14B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0D855-856F-C863-A4FF-68F42FCC4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0229B-9B94-AA04-F777-A4A4BBF95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A7DBD-996E-1B30-FBA0-9B587362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0576C-2D3E-577E-38DA-1FFCD23E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4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5A3FE-47EE-922D-3D8F-8BC1F8C3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1F32A-A184-3222-247A-4A7634568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3C9BC-C279-3072-E1D2-138156CED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C338D-9B25-5898-83F2-1643BB3F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37412-B248-CB80-A508-E3AE49654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7A554-EA3C-0549-2F8B-661198A1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9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C0A7-6105-6940-EA94-9F0D6D8F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3C0DC-E5AD-2CD2-F8AC-87A4E7BCE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316E9-7C20-7516-EDCA-D8915F627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9A419-9885-8A8A-6E1F-1DA48A1E46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D2A7CE-C68B-7463-8907-AD0951226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F072F-0B66-F632-69C9-AAF964DC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D2C858-E010-E714-A9BF-C69C255E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11CBE9-A70C-B570-FB65-F5F86403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2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0985-0752-94E2-7D5C-61B96315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A9392A-2E6A-6D90-5B45-B2327350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A1222-A91F-A9CE-21BA-46345EF6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27692-1BB7-DCE2-640F-52F784B0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4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4D7C3-B7B4-F096-54FC-B14B642F1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357F2-17B2-D631-6740-4CAF31FBA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F164E-2CA2-B6F6-5D66-F3328D79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79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DB765-A86B-667B-D68B-54705421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ED32-4017-02C5-DABF-0DDF42BB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C9770-A8A8-4288-5790-EB0C84B40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7E51D-AB30-71B4-38FB-0BCA6503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411A-053D-D453-3AA5-A69CB013F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D2CE9-DE16-9AE2-4274-7D6442A5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5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B2A6-D03B-CC1C-BC2A-34CB2CEAD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4386FF-7CAB-3AA8-1238-762765925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25C4A-B0E9-500E-5330-E0D8B44F4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89446-DDFE-43D5-D586-57577968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1D02A-F5AF-860D-EF06-8456D8690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80897E-3B1C-CC2B-BC22-1F6F1A7C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4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F5A285-99D4-8FE3-7E48-CC786DFF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EFC1D-D203-244F-0FE6-661075CF9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B271A-6A15-7B3D-6297-BC1331A86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80B1D5-C1B6-F042-B8F2-66A3967AD6F7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46ADA-2CFD-FB04-3557-75857C38F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3C4B1-D200-1351-6C11-C0E1F23F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46160D-5FDF-AE44-A5A2-CB01213AE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89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close-up of a scan of a human body&#10;&#10;AI-generated content may be incorrect.">
            <a:extLst>
              <a:ext uri="{FF2B5EF4-FFF2-40B4-BE49-F238E27FC236}">
                <a16:creationId xmlns:a16="http://schemas.microsoft.com/office/drawing/2014/main" id="{A1F7AC8F-5F40-B268-22D0-17072F3B5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33" name="Picture 32" descr="A close-up of a mri scan&#10;&#10;AI-generated content may be incorrect.">
            <a:extLst>
              <a:ext uri="{FF2B5EF4-FFF2-40B4-BE49-F238E27FC236}">
                <a16:creationId xmlns:a16="http://schemas.microsoft.com/office/drawing/2014/main" id="{A1ED45D2-3117-74C6-4A63-313AC503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  <p:pic>
        <p:nvPicPr>
          <p:cNvPr id="41" name="Picture 40" descr="A close-up of a scan of a brain&#10;&#10;AI-generated content may be incorrect.">
            <a:extLst>
              <a:ext uri="{FF2B5EF4-FFF2-40B4-BE49-F238E27FC236}">
                <a16:creationId xmlns:a16="http://schemas.microsoft.com/office/drawing/2014/main" id="{20D74E3B-87C6-FB8A-C838-A6F690E57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2887335"/>
            <a:ext cx="3886200" cy="3886200"/>
          </a:xfrm>
          <a:prstGeom prst="rect">
            <a:avLst/>
          </a:prstGeom>
        </p:spPr>
      </p:pic>
      <p:pic>
        <p:nvPicPr>
          <p:cNvPr id="43" name="Picture 42" descr="A graph with blue lines&#10;&#10;AI-generated content may be incorrect.">
            <a:extLst>
              <a:ext uri="{FF2B5EF4-FFF2-40B4-BE49-F238E27FC236}">
                <a16:creationId xmlns:a16="http://schemas.microsoft.com/office/drawing/2014/main" id="{23A4E12B-93D7-949A-FFE1-DD29EC872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00" y="0"/>
            <a:ext cx="3886200" cy="2914650"/>
          </a:xfrm>
          <a:prstGeom prst="rect">
            <a:avLst/>
          </a:prstGeom>
        </p:spPr>
      </p:pic>
      <p:pic>
        <p:nvPicPr>
          <p:cNvPr id="45" name="Picture 44" descr="A graph with blue lines&#10;&#10;AI-generated content may be incorrect.">
            <a:extLst>
              <a:ext uri="{FF2B5EF4-FFF2-40B4-BE49-F238E27FC236}">
                <a16:creationId xmlns:a16="http://schemas.microsoft.com/office/drawing/2014/main" id="{61981E65-0312-E72F-EC93-B76AD4045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0"/>
            <a:ext cx="3886200" cy="2914650"/>
          </a:xfrm>
          <a:prstGeom prst="rect">
            <a:avLst/>
          </a:prstGeom>
        </p:spPr>
      </p:pic>
      <p:pic>
        <p:nvPicPr>
          <p:cNvPr id="47" name="Picture 46" descr="A graph of a graph&#10;&#10;AI-generated content may be incorrect.">
            <a:extLst>
              <a:ext uri="{FF2B5EF4-FFF2-40B4-BE49-F238E27FC236}">
                <a16:creationId xmlns:a16="http://schemas.microsoft.com/office/drawing/2014/main" id="{273C95E2-2811-D339-F9CA-A34468687B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0520" y="0"/>
            <a:ext cx="38862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4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46C825EA-023D-E1CA-EEF8-537C8FBF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0"/>
            <a:ext cx="3886200" cy="2914650"/>
          </a:xfrm>
          <a:prstGeom prst="rect">
            <a:avLst/>
          </a:prstGeom>
        </p:spPr>
      </p:pic>
      <p:pic>
        <p:nvPicPr>
          <p:cNvPr id="7" name="Picture 6" descr="A close-up of a scan of a human body&#10;&#10;AI-generated content may be incorrect.">
            <a:extLst>
              <a:ext uri="{FF2B5EF4-FFF2-40B4-BE49-F238E27FC236}">
                <a16:creationId xmlns:a16="http://schemas.microsoft.com/office/drawing/2014/main" id="{15289581-C0E5-9481-09B6-E4161DE3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2889504"/>
            <a:ext cx="3886200" cy="3886200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8D9A1AEF-5FB0-F448-BA88-CECFB9B1D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0"/>
            <a:ext cx="3886200" cy="2914650"/>
          </a:xfrm>
          <a:prstGeom prst="rect">
            <a:avLst/>
          </a:prstGeom>
        </p:spPr>
      </p:pic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4A96EA9E-B7C3-3619-B001-E5C6EA221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520" y="0"/>
            <a:ext cx="3886200" cy="2914650"/>
          </a:xfrm>
          <a:prstGeom prst="rect">
            <a:avLst/>
          </a:prstGeom>
        </p:spPr>
      </p:pic>
      <p:pic>
        <p:nvPicPr>
          <p:cNvPr id="13" name="Picture 12" descr="A close-up of a mri scan&#10;&#10;AI-generated content may be incorrect.">
            <a:extLst>
              <a:ext uri="{FF2B5EF4-FFF2-40B4-BE49-F238E27FC236}">
                <a16:creationId xmlns:a16="http://schemas.microsoft.com/office/drawing/2014/main" id="{A48F398F-38F8-87EF-B003-2C6ABBFC4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520" y="2889504"/>
            <a:ext cx="3886200" cy="3886200"/>
          </a:xfrm>
          <a:prstGeom prst="rect">
            <a:avLst/>
          </a:prstGeom>
        </p:spPr>
      </p:pic>
      <p:pic>
        <p:nvPicPr>
          <p:cNvPr id="17" name="Picture 16" descr="A close-up of a mri&#10;&#10;AI-generated content may be incorrect.">
            <a:extLst>
              <a:ext uri="{FF2B5EF4-FFF2-40B4-BE49-F238E27FC236}">
                <a16:creationId xmlns:a16="http://schemas.microsoft.com/office/drawing/2014/main" id="{A63012EE-3E8B-7C56-75EA-A57530588F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" y="2889504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14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55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7226</TotalTime>
  <Words>1</Words>
  <Application>Microsoft Macintosh PowerPoint</Application>
  <PresentationFormat>Widescreen</PresentationFormat>
  <Paragraphs>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BJ (Robert) Anderson, Ph.D.</dc:creator>
  <cp:lastModifiedBy>BJ (Robert) Anderson, Ph.D.</cp:lastModifiedBy>
  <cp:revision>2</cp:revision>
  <dcterms:created xsi:type="dcterms:W3CDTF">2026-02-12T21:29:59Z</dcterms:created>
  <dcterms:modified xsi:type="dcterms:W3CDTF">2026-02-17T21:56:41Z</dcterms:modified>
</cp:coreProperties>
</file>